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6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39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BFD04-0520-4774-808F-E7CD31862294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C910A-D19A-48A0-8C7A-EED7B3803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6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5AA0-90DE-4C7E-9ABC-488F307FA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94559-5E78-4F0F-AF0A-805218DB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A4602-7345-4F83-8A87-A36AC870A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52D5A-7DB1-44D5-9E44-185EF030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FCC1B-A21B-4C4D-A25A-3C49766E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9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258B-4424-4163-B35F-151359DC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E0048-83DC-46E4-BEB8-BB7394D63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3153-28BF-435D-8045-1E951DB5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58509-D3BC-4077-BC40-0D830939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04928-A86E-48B7-845C-3684437F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9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B37C10-C5CE-45DF-8592-1395B0EF2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AA134-8FA5-4D15-ADBA-5C3D58A11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4D4A8-1114-41D2-AC8F-A1C1A5D7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3A0AD-26E4-47E7-98C9-E160F02C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12D60-BD17-40F0-8906-969108FB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4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F883-C33E-4829-A173-1E05D7B2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6BD0-62CA-4D6D-8500-0FA58B57E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FBA5-A802-4D92-9BCE-CEB7B373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1A9C-D926-4118-B878-F9140B20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DE538-C31C-437B-8BC8-80739F17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88D0-637E-4177-98EA-8C45D9EA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92840-FF4A-4614-8B1A-B43712F10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760D0-501E-4E3C-A3B8-DADB007B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C0EF3-618B-427A-8B69-D7AE00B8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C0703-A455-474B-8D66-74B15764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2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3CF8-77DC-4C7D-8803-707B24F1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3DB4B-B796-4684-BE33-B317883ED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38359-28F6-49FC-BE88-4673D5681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8080E-F401-4497-8C41-DF6F3FB4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5FB84-DAC3-4642-A2D4-357521BC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D848D-DAEF-44F6-A910-1EC23941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3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CBE8-FE86-4FF0-909B-86E3B755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53185-1D54-482B-A626-A170B7EEF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F4580-7774-4702-AB60-A401084CA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3D356-A863-4708-8CD9-601B45A17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688C1-37DC-4CB5-822A-40BB06559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E0307-D3C2-48E6-A27D-EDA7C03F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1E18D8-85C9-4120-BA7A-63BD4E7BC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03F03-0DDA-45FA-80E7-38396CFE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2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DDF-CE5A-4352-B28E-6AAB631E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49F5E-4587-4E1A-8A51-6ACD4EDB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5A997-6326-4A9B-9592-EBACB36E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2AA9A-4E9A-48E5-B23F-3DB57323F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7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93A01-BA56-4931-807E-68EA1706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F3314-A100-4F6E-8E99-8B7EA14A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87E1D-29A7-4835-BA38-F3E78849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60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847C-B179-4CDB-9BB7-1244F40E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A6CBA-D6FB-4024-8B5F-21D91B6F7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3F376-CFA9-47E9-A6CA-B0BC55AC0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B1066-53B5-4A60-884F-4D401BCA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9DB9D-85BE-4463-9268-CEFF9704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E6AE1-B90B-4BB5-BFD7-9C5FB424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58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BDF2-D6B6-4C24-819F-1F4B18F34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B2CD2-FAC4-4BA7-96A0-A8FB7FDAA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3B614-EBDB-4A4F-BFF8-686912CC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B0390-ED12-4E17-B2CC-83868BA8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CDBC2-F4FD-4657-B1C8-BF3F987E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1D8AD-6337-43DF-A893-D69DE492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0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DC23AE-976C-412D-B0A8-94649A3A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B8F5D-4260-49D3-B97B-678F9875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ACF9-43D1-40C1-8E9C-CC53AD80B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A5467-0285-4FEB-BDBC-E9B2FF79DAE7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CCF1F-07A1-431F-B0E9-5ECB705E9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46045-F24D-49E6-825B-A83E75804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65B69-97CE-4B25-8F9C-A1A1C8CBA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2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A4E9-FAC8-45ED-8B3F-D5C00E8A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E98BD-A6E6-4389-95F4-BE5049CA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Document</a:t>
            </a:r>
          </a:p>
          <a:p>
            <a:r>
              <a:rPr lang="en-US" dirty="0"/>
              <a:t>Print Setting</a:t>
            </a:r>
          </a:p>
          <a:p>
            <a:r>
              <a:rPr lang="en-US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921438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Zoom</a:t>
            </a:r>
          </a:p>
          <a:p>
            <a:pPr marL="457200" lvl="1" indent="0">
              <a:buNone/>
            </a:pPr>
            <a:r>
              <a:rPr lang="en-US" dirty="0"/>
              <a:t>Summary</a:t>
            </a:r>
          </a:p>
          <a:p>
            <a:pPr marL="457200" lvl="1" indent="0">
              <a:buNone/>
            </a:pPr>
            <a:r>
              <a:rPr lang="en-US" dirty="0"/>
              <a:t>Section</a:t>
            </a:r>
          </a:p>
          <a:p>
            <a:pPr marL="457200" lvl="1" indent="0">
              <a:buNone/>
            </a:pPr>
            <a:r>
              <a:rPr lang="en-US" dirty="0"/>
              <a:t>Slide</a:t>
            </a:r>
          </a:p>
          <a:p>
            <a:pPr marL="0" indent="0">
              <a:buNone/>
            </a:pPr>
            <a:r>
              <a:rPr lang="en-US" dirty="0"/>
              <a:t>Hyperlink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www.arit.co.th/assets/images/logo-new-3.png?v=6793b9c433c9a">
            <a:extLst>
              <a:ext uri="{FF2B5EF4-FFF2-40B4-BE49-F238E27FC236}">
                <a16:creationId xmlns:a16="http://schemas.microsoft.com/office/drawing/2014/main" id="{4BF1A4F2-87A9-45F5-9704-B5C22598B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372" y="4315090"/>
            <a:ext cx="2775256" cy="133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BE4A9B-70BF-4F90-B654-DAABCE08140B}"/>
              </a:ext>
            </a:extLst>
          </p:cNvPr>
          <p:cNvSpPr/>
          <p:nvPr/>
        </p:nvSpPr>
        <p:spPr>
          <a:xfrm>
            <a:off x="0" y="596965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ARITTHAILAND</a:t>
            </a:r>
          </a:p>
        </p:txBody>
      </p:sp>
    </p:spTree>
    <p:extLst>
      <p:ext uri="{BB962C8B-B14F-4D97-AF65-F5344CB8AC3E}">
        <p14:creationId xmlns:p14="http://schemas.microsoft.com/office/powerpoint/2010/main" val="112447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Header</a:t>
            </a:r>
          </a:p>
          <a:p>
            <a:pPr marL="0" indent="0">
              <a:buNone/>
            </a:pPr>
            <a:r>
              <a:rPr lang="en-US" dirty="0"/>
              <a:t>Footer</a:t>
            </a:r>
          </a:p>
          <a:p>
            <a:pPr marL="0" indent="0">
              <a:buNone/>
            </a:pPr>
            <a:r>
              <a:rPr lang="en-US" dirty="0"/>
              <a:t>Slide Number</a:t>
            </a:r>
          </a:p>
          <a:p>
            <a:pPr marL="0" indent="0">
              <a:buNone/>
            </a:pPr>
            <a:r>
              <a:rPr lang="en-US" dirty="0"/>
              <a:t>Video From Placeholder</a:t>
            </a:r>
          </a:p>
          <a:p>
            <a:pPr marL="0" indent="0">
              <a:buNone/>
            </a:pPr>
            <a:r>
              <a:rPr lang="en-US" dirty="0"/>
              <a:t>Audio</a:t>
            </a:r>
          </a:p>
          <a:p>
            <a:pPr marL="457200" lvl="1" indent="0">
              <a:buNone/>
            </a:pPr>
            <a:r>
              <a:rPr lang="fr-FR" dirty="0"/>
              <a:t>Audio Options</a:t>
            </a:r>
          </a:p>
          <a:p>
            <a:pPr marL="457200" lvl="1" indent="0">
              <a:buNone/>
            </a:pPr>
            <a:r>
              <a:rPr lang="fr-FR" dirty="0"/>
              <a:t>Fade Duration</a:t>
            </a:r>
          </a:p>
          <a:p>
            <a:pPr marL="457200" lvl="1" indent="0">
              <a:buNone/>
            </a:pPr>
            <a:r>
              <a:rPr lang="fr-FR" dirty="0"/>
              <a:t>Audio Styles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889F0-5F4F-46EF-B1FF-8369102B5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3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Draw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Pen</a:t>
            </a:r>
          </a:p>
          <a:p>
            <a:pPr marL="0" indent="0">
              <a:buNone/>
            </a:pPr>
            <a:r>
              <a:rPr lang="en-US" dirty="0"/>
              <a:t>Highlight</a:t>
            </a:r>
            <a:r>
              <a:rPr lang="th-TH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Color</a:t>
            </a:r>
          </a:p>
          <a:p>
            <a:pPr marL="0" indent="0">
              <a:buNone/>
            </a:pPr>
            <a:r>
              <a:rPr lang="en-US" dirty="0"/>
              <a:t>Thickness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5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Format Background</a:t>
            </a:r>
          </a:p>
          <a:p>
            <a:pPr marL="0" indent="0">
              <a:buNone/>
            </a:pPr>
            <a:r>
              <a:rPr lang="en-US" dirty="0"/>
              <a:t>Transparency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8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Effect Options</a:t>
            </a:r>
            <a:br>
              <a:rPr lang="en-US" dirty="0"/>
            </a:br>
            <a:r>
              <a:rPr lang="en-US" dirty="0"/>
              <a:t>Durations</a:t>
            </a:r>
            <a:br>
              <a:rPr lang="en-US" dirty="0"/>
            </a:br>
            <a:r>
              <a:rPr lang="en-US" dirty="0"/>
              <a:t>Sound</a:t>
            </a:r>
            <a:br>
              <a:rPr lang="en-US" dirty="0"/>
            </a:br>
            <a:r>
              <a:rPr lang="en-US" dirty="0"/>
              <a:t>Advanced Slide </a:t>
            </a:r>
          </a:p>
          <a:p>
            <a:pPr marL="457200" lvl="1" indent="0">
              <a:buNone/>
            </a:pPr>
            <a:r>
              <a:rPr lang="en-US" dirty="0"/>
              <a:t>On Mouse Click</a:t>
            </a:r>
          </a:p>
          <a:p>
            <a:pPr marL="457200" lvl="1" indent="0">
              <a:buNone/>
            </a:pPr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085198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Animations </a:t>
            </a:r>
          </a:p>
          <a:p>
            <a:pPr marL="457200" lvl="1" indent="0">
              <a:buNone/>
            </a:pPr>
            <a:r>
              <a:rPr lang="en-US" dirty="0"/>
              <a:t>Entrance</a:t>
            </a:r>
          </a:p>
          <a:p>
            <a:pPr marL="457200" lvl="1" indent="0">
              <a:buNone/>
            </a:pPr>
            <a:r>
              <a:rPr lang="en-US" dirty="0"/>
              <a:t>Emphasis</a:t>
            </a:r>
          </a:p>
          <a:p>
            <a:pPr marL="457200" lvl="1" indent="0">
              <a:buNone/>
            </a:pPr>
            <a:r>
              <a:rPr lang="en-US" dirty="0"/>
              <a:t>Exit</a:t>
            </a:r>
          </a:p>
          <a:p>
            <a:pPr marL="457200" lvl="1" indent="0">
              <a:buNone/>
            </a:pPr>
            <a:r>
              <a:rPr lang="en-US" dirty="0"/>
              <a:t>Motion Path</a:t>
            </a:r>
          </a:p>
          <a:p>
            <a:pPr marL="0" indent="0">
              <a:buNone/>
            </a:pPr>
            <a:r>
              <a:rPr lang="en-US" dirty="0"/>
              <a:t>Effect Options</a:t>
            </a:r>
          </a:p>
          <a:p>
            <a:pPr marL="0" indent="0">
              <a:buNone/>
            </a:pPr>
            <a:r>
              <a:rPr lang="en-US" dirty="0"/>
              <a:t>Durations, Delay </a:t>
            </a:r>
          </a:p>
        </p:txBody>
      </p:sp>
      <p:pic>
        <p:nvPicPr>
          <p:cNvPr id="11" name="Graphic 10" descr="Rocket">
            <a:extLst>
              <a:ext uri="{FF2B5EF4-FFF2-40B4-BE49-F238E27FC236}">
                <a16:creationId xmlns:a16="http://schemas.microsoft.com/office/drawing/2014/main" id="{DFE10A1A-327C-4846-9255-E9A2B250B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2700000">
            <a:off x="6138839" y="343952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73E7C-D0E7-4BE7-87D3-65BB7AF31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99" y="3143483"/>
            <a:ext cx="3393172" cy="25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7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-0.36524 0.1400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68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24 0.14004 L -0.26302 -0.03102 C -0.2418 -0.06945 -0.2099 -0.08959 -0.1763 -0.08959 C -0.13815 -0.08959 -0.10755 -0.06945 -0.08633 -0.03102 L 0.01601 0.14004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62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01 0.14004 L -0.07435 0.04861 C -0.0931 0.02801 -0.12123 0.01713 -0.15104 0.01713 C -0.18464 0.01713 -0.21159 0.02801 -0.23034 0.04861 L -0.32044 0.14004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23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24 0.14004 L -0.26289 -0.09329 C -0.24167 -0.14584 -0.20964 -0.17408 -0.17591 -0.17408 C -0.13776 -0.17408 -0.10703 -0.14584 -0.08581 -0.09329 L 0.01706 0.14004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15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Reorder Animations</a:t>
            </a:r>
          </a:p>
          <a:p>
            <a:pPr marL="0" indent="0">
              <a:buNone/>
            </a:pPr>
            <a:r>
              <a:rPr lang="en-US" dirty="0"/>
              <a:t>Setting start (on click, with previous, after previous)   </a:t>
            </a:r>
          </a:p>
          <a:p>
            <a:pPr marL="0" indent="0">
              <a:buNone/>
            </a:pPr>
            <a:r>
              <a:rPr lang="en-US" dirty="0"/>
              <a:t>Animation Pane</a:t>
            </a:r>
          </a:p>
          <a:p>
            <a:pPr marL="0" indent="0">
              <a:buNone/>
            </a:pPr>
            <a:r>
              <a:rPr lang="en-US" dirty="0"/>
              <a:t>Animation to 3D Model</a:t>
            </a:r>
          </a:p>
        </p:txBody>
      </p:sp>
      <p:pic>
        <p:nvPicPr>
          <p:cNvPr id="4" name="Content Placeholder 4" descr="Car">
            <a:extLst>
              <a:ext uri="{FF2B5EF4-FFF2-40B4-BE49-F238E27FC236}">
                <a16:creationId xmlns:a16="http://schemas.microsoft.com/office/drawing/2014/main" id="{ACD6D8B3-0A66-44AE-BEC7-639375339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6702" y="5578475"/>
            <a:ext cx="914400" cy="914400"/>
          </a:xfrm>
          <a:prstGeom prst="rect">
            <a:avLst/>
          </a:prstGeom>
        </p:spPr>
      </p:pic>
      <p:pic>
        <p:nvPicPr>
          <p:cNvPr id="5" name="Graphic 4" descr="Helicopter">
            <a:extLst>
              <a:ext uri="{FF2B5EF4-FFF2-40B4-BE49-F238E27FC236}">
                <a16:creationId xmlns:a16="http://schemas.microsoft.com/office/drawing/2014/main" id="{C48A557D-5CAA-457B-B312-8DB136568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702" y="400129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omestic Shorthair Cat">
                <a:extLst>
                  <a:ext uri="{FF2B5EF4-FFF2-40B4-BE49-F238E27FC236}">
                    <a16:creationId xmlns:a16="http://schemas.microsoft.com/office/drawing/2014/main" id="{ECF4FB8B-6EF7-42CC-B075-9A54CB52DC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9393923"/>
                  </p:ext>
                </p:extLst>
              </p:nvPr>
            </p:nvGraphicFramePr>
            <p:xfrm>
              <a:off x="8336987" y="3364074"/>
              <a:ext cx="1947790" cy="310324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947790" cy="3103240"/>
                    </a:xfrm>
                    <a:prstGeom prst="rect">
                      <a:avLst/>
                    </a:prstGeom>
                  </am3d:spPr>
                  <am3d:camera>
                    <am3d:pos x="0" y="0" z="61918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71285" d="1000000"/>
                    <am3d:preTrans dx="5748591" dy="-17901538" dz="2400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070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omestic Shorthair Cat">
                <a:extLst>
                  <a:ext uri="{FF2B5EF4-FFF2-40B4-BE49-F238E27FC236}">
                    <a16:creationId xmlns:a16="http://schemas.microsoft.com/office/drawing/2014/main" id="{ECF4FB8B-6EF7-42CC-B075-9A54CB52DC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36987" y="3364074"/>
                <a:ext cx="1947790" cy="310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94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Slide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Up Slide Show</a:t>
            </a:r>
          </a:p>
          <a:p>
            <a:pPr marL="0" indent="0">
              <a:buNone/>
            </a:pPr>
            <a:r>
              <a:rPr lang="en-US" dirty="0"/>
              <a:t>Custom Slide Show</a:t>
            </a:r>
          </a:p>
        </p:txBody>
      </p:sp>
    </p:spTree>
    <p:extLst>
      <p:ext uri="{BB962C8B-B14F-4D97-AF65-F5344CB8AC3E}">
        <p14:creationId xmlns:p14="http://schemas.microsoft.com/office/powerpoint/2010/main" val="2156584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Comment</a:t>
            </a:r>
          </a:p>
          <a:p>
            <a:pPr marL="0" indent="0">
              <a:buNone/>
            </a:pPr>
            <a:r>
              <a:rPr lang="en-US" dirty="0"/>
              <a:t>Delete Comment</a:t>
            </a:r>
          </a:p>
        </p:txBody>
      </p:sp>
    </p:spTree>
    <p:extLst>
      <p:ext uri="{BB962C8B-B14F-4D97-AF65-F5344CB8AC3E}">
        <p14:creationId xmlns:p14="http://schemas.microsoft.com/office/powerpoint/2010/main" val="240560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View =&gt; Slide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Change first bullet with Picture</a:t>
            </a:r>
          </a:p>
          <a:p>
            <a:pPr marL="0" indent="0">
              <a:buNone/>
            </a:pPr>
            <a:r>
              <a:rPr lang="en-US" dirty="0"/>
              <a:t>Insert Layout</a:t>
            </a:r>
          </a:p>
          <a:p>
            <a:pPr marL="0" indent="0">
              <a:buNone/>
            </a:pPr>
            <a:r>
              <a:rPr lang="en-US" dirty="0"/>
              <a:t>Rename Layout</a:t>
            </a:r>
          </a:p>
          <a:p>
            <a:pPr marL="0" indent="0">
              <a:buNone/>
            </a:pPr>
            <a:r>
              <a:rPr lang="en-US" dirty="0"/>
              <a:t>Insert Placeholder</a:t>
            </a:r>
          </a:p>
          <a:p>
            <a:pPr marL="457200" lvl="1" indent="0">
              <a:buNone/>
            </a:pPr>
            <a:r>
              <a:rPr lang="en-US" dirty="0"/>
              <a:t>Text</a:t>
            </a:r>
          </a:p>
          <a:p>
            <a:pPr marL="457200" lvl="1" indent="0">
              <a:buNone/>
            </a:pPr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5429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9DA9-4C6C-4DB4-B893-5CA8B3C0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DD610-B363-49E9-B06E-CE8F502A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Convert to SmartArt Graphic</a:t>
            </a:r>
          </a:p>
          <a:p>
            <a:pPr marL="0" indent="0">
              <a:buNone/>
            </a:pPr>
            <a:r>
              <a:rPr lang="en-US" dirty="0"/>
              <a:t>Create Section</a:t>
            </a:r>
          </a:p>
          <a:p>
            <a:pPr marL="0" indent="0">
              <a:buNone/>
            </a:pPr>
            <a:r>
              <a:rPr lang="en-US" dirty="0"/>
              <a:t>Rename Section</a:t>
            </a:r>
          </a:p>
          <a:p>
            <a:pPr marL="0" indent="0">
              <a:buNone/>
            </a:pPr>
            <a:r>
              <a:rPr lang="en-US" dirty="0"/>
              <a:t>Delete Section</a:t>
            </a:r>
          </a:p>
          <a:p>
            <a:pPr marL="0" indent="0">
              <a:buNone/>
            </a:pPr>
            <a:r>
              <a:rPr lang="en-US" dirty="0"/>
              <a:t>Slides From Outline</a:t>
            </a:r>
          </a:p>
          <a:p>
            <a:pPr marL="0" indent="0">
              <a:buNone/>
            </a:pPr>
            <a:r>
              <a:rPr lang="en-US" dirty="0"/>
              <a:t>Reuse Slides</a:t>
            </a:r>
          </a:p>
          <a:p>
            <a:pPr marL="0" indent="0">
              <a:buNone/>
            </a:pPr>
            <a:r>
              <a:rPr lang="en-US" dirty="0"/>
              <a:t>Slide Layout</a:t>
            </a:r>
          </a:p>
          <a:p>
            <a:pPr marL="0" indent="0">
              <a:buNone/>
            </a:pPr>
            <a:r>
              <a:rPr lang="en-US" dirty="0"/>
              <a:t>Hide Slide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7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View =&gt; Handout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Insert Header</a:t>
            </a:r>
          </a:p>
          <a:p>
            <a:pPr marL="0" indent="0">
              <a:buNone/>
            </a:pPr>
            <a:r>
              <a:rPr lang="en-US" dirty="0"/>
              <a:t>Insert Footer</a:t>
            </a:r>
          </a:p>
        </p:txBody>
      </p:sp>
    </p:spTree>
    <p:extLst>
      <p:ext uri="{BB962C8B-B14F-4D97-AF65-F5344CB8AC3E}">
        <p14:creationId xmlns:p14="http://schemas.microsoft.com/office/powerpoint/2010/main" val="3236193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Drawing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Shape Effects</a:t>
            </a:r>
          </a:p>
          <a:p>
            <a:pPr marL="457200" lvl="1" indent="0">
              <a:buNone/>
            </a:pPr>
            <a:r>
              <a:rPr lang="en-US" dirty="0"/>
              <a:t>Distance</a:t>
            </a:r>
          </a:p>
          <a:p>
            <a:pPr marL="0" indent="0">
              <a:buNone/>
            </a:pPr>
            <a:r>
              <a:rPr lang="en-US" dirty="0"/>
              <a:t>Resize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850CF69C-D02E-48B2-B001-CE126794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63087" y="2057746"/>
            <a:ext cx="3833906" cy="3494862"/>
          </a:xfrm>
          <a:prstGeom prst="sun">
            <a:avLst/>
          </a:prstGeom>
          <a:solidFill>
            <a:srgbClr val="FF0000"/>
          </a:solidFill>
          <a:ln w="57150" cap="flat" cmpd="sng" algn="in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90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70C07-1AC8-44F1-A598-0CB3ED75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Bullet to SmartArt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1B5D3E-AED2-4997-844C-77C723AEB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  <a:p>
            <a:r>
              <a:rPr lang="en-US" dirty="0"/>
              <a:t>Do</a:t>
            </a:r>
          </a:p>
          <a:p>
            <a:r>
              <a:rPr lang="en-US" dirty="0"/>
              <a:t>Check</a:t>
            </a:r>
          </a:p>
          <a:p>
            <a:r>
              <a:rPr lang="en-US" dirty="0"/>
              <a:t>Act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78046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Picture</a:t>
            </a:r>
          </a:p>
          <a:p>
            <a:pPr marL="457200" lvl="1" indent="0">
              <a:buNone/>
            </a:pPr>
            <a:r>
              <a:rPr lang="en-US" dirty="0"/>
              <a:t>Group Image</a:t>
            </a:r>
          </a:p>
          <a:p>
            <a:pPr marL="457200" lvl="1" indent="0">
              <a:buNone/>
            </a:pPr>
            <a:r>
              <a:rPr lang="en-US" dirty="0"/>
              <a:t>Alt Text</a:t>
            </a:r>
          </a:p>
          <a:p>
            <a:pPr marL="457200" lvl="1" indent="0">
              <a:buNone/>
            </a:pPr>
            <a:r>
              <a:rPr lang="en-US" dirty="0"/>
              <a:t>Crop</a:t>
            </a:r>
          </a:p>
        </p:txBody>
      </p:sp>
      <p:pic>
        <p:nvPicPr>
          <p:cNvPr id="41" name="Picture Placeholder 6">
            <a:extLst>
              <a:ext uri="{FF2B5EF4-FFF2-40B4-BE49-F238E27FC236}">
                <a16:creationId xmlns:a16="http://schemas.microsoft.com/office/drawing/2014/main" id="{E6E4EA89-49B1-4055-B494-8413C2B567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0122" y="1842362"/>
            <a:ext cx="6333678" cy="3173276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</p:pic>
    </p:spTree>
    <p:extLst>
      <p:ext uri="{BB962C8B-B14F-4D97-AF65-F5344CB8AC3E}">
        <p14:creationId xmlns:p14="http://schemas.microsoft.com/office/powerpoint/2010/main" val="321696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Table</a:t>
            </a:r>
          </a:p>
          <a:p>
            <a:pPr marL="457200" lvl="1" indent="0">
              <a:buNone/>
            </a:pPr>
            <a:r>
              <a:rPr lang="en-US" dirty="0"/>
              <a:t>Delete Column</a:t>
            </a:r>
          </a:p>
          <a:p>
            <a:pPr marL="457200" lvl="1" indent="0">
              <a:buNone/>
            </a:pPr>
            <a:r>
              <a:rPr lang="en-US" dirty="0"/>
              <a:t>Insert Row</a:t>
            </a:r>
          </a:p>
          <a:p>
            <a:pPr marL="457200" lvl="1" indent="0">
              <a:buNone/>
            </a:pPr>
            <a:r>
              <a:rPr lang="en-US" dirty="0"/>
              <a:t>Add Text (New Row or New Column)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9309D4-EEC9-41E5-A3BA-7D14EDF4FD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712497"/>
              </p:ext>
            </p:extLst>
          </p:nvPr>
        </p:nvGraphicFramePr>
        <p:xfrm>
          <a:off x="3467100" y="4136750"/>
          <a:ext cx="5257800" cy="1738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134242088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16950659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5877115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05803602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86829568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76890414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2010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2011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2012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2013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2014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0144289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jaray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30000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50000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3425807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somchai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25000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45000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15000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80000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794404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4C85809-B60C-4845-A43D-CF66BA16FEDE}"/>
              </a:ext>
            </a:extLst>
          </p:cNvPr>
          <p:cNvSpPr/>
          <p:nvPr/>
        </p:nvSpPr>
        <p:spPr>
          <a:xfrm>
            <a:off x="9246009" y="1312878"/>
            <a:ext cx="2666175" cy="791087"/>
          </a:xfrm>
          <a:prstGeom prst="rect">
            <a:avLst/>
          </a:prstGeom>
          <a:noFill/>
          <a:ln>
            <a:noFill/>
          </a:ln>
          <a:effectLst/>
        </p:spPr>
      </p:sp>
    </p:spTree>
    <p:extLst>
      <p:ext uri="{BB962C8B-B14F-4D97-AF65-F5344CB8AC3E}">
        <p14:creationId xmlns:p14="http://schemas.microsoft.com/office/powerpoint/2010/main" val="159630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Shape</a:t>
            </a:r>
          </a:p>
          <a:p>
            <a:pPr marL="0" indent="0">
              <a:buNone/>
            </a:pPr>
            <a:r>
              <a:rPr lang="en-US" dirty="0"/>
              <a:t>3D Models</a:t>
            </a:r>
          </a:p>
          <a:p>
            <a:pPr marL="457200" lvl="1" indent="0">
              <a:buNone/>
            </a:pPr>
            <a:r>
              <a:rPr lang="en-US" dirty="0"/>
              <a:t>Resize The Model</a:t>
            </a:r>
          </a:p>
          <a:p>
            <a:pPr marL="457200" lvl="1" indent="0">
              <a:buNone/>
            </a:pPr>
            <a:r>
              <a:rPr lang="en-US" dirty="0"/>
              <a:t>Change The View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omestic Shorthair Cat">
                <a:extLst>
                  <a:ext uri="{FF2B5EF4-FFF2-40B4-BE49-F238E27FC236}">
                    <a16:creationId xmlns:a16="http://schemas.microsoft.com/office/drawing/2014/main" id="{30FF5B8F-0EA6-4DB5-974A-F9E1E20E89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5820831"/>
                  </p:ext>
                </p:extLst>
              </p:nvPr>
            </p:nvGraphicFramePr>
            <p:xfrm>
              <a:off x="7738396" y="1521223"/>
              <a:ext cx="2771233" cy="44151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71233" cy="4415158"/>
                    </a:xfrm>
                    <a:prstGeom prst="rect">
                      <a:avLst/>
                    </a:prstGeom>
                  </am3d:spPr>
                  <am3d:camera>
                    <am3d:pos x="0" y="0" z="61918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71285" d="1000000"/>
                    <am3d:preTrans dx="5748591" dy="-17901538" dz="24007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omestic Shorthair Cat">
                <a:extLst>
                  <a:ext uri="{FF2B5EF4-FFF2-40B4-BE49-F238E27FC236}">
                    <a16:creationId xmlns:a16="http://schemas.microsoft.com/office/drawing/2014/main" id="{30FF5B8F-0EA6-4DB5-974A-F9E1E20E89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8396" y="1521223"/>
                <a:ext cx="2771233" cy="44151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06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SmartArt</a:t>
            </a:r>
          </a:p>
          <a:p>
            <a:pPr marL="457200" lvl="1" indent="0">
              <a:buNone/>
            </a:pPr>
            <a:r>
              <a:rPr lang="en-US" dirty="0"/>
              <a:t>Insert SmartArt in Placeholder</a:t>
            </a:r>
          </a:p>
          <a:p>
            <a:pPr marL="457200" lvl="1" indent="0">
              <a:buNone/>
            </a:pPr>
            <a:r>
              <a:rPr lang="en-US" dirty="0"/>
              <a:t>Add Text</a:t>
            </a:r>
          </a:p>
          <a:p>
            <a:pPr marL="457200" lvl="1" indent="0">
              <a:buNone/>
            </a:pPr>
            <a:r>
              <a:rPr lang="en-US" dirty="0"/>
              <a:t>Reorder</a:t>
            </a:r>
          </a:p>
          <a:p>
            <a:pPr marL="457200" lvl="1" indent="0">
              <a:buNone/>
            </a:pPr>
            <a:r>
              <a:rPr lang="en-US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42500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42B7-02AF-4897-A246-712E7069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=&gt;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6470-0AFF-4B05-A1FC-90807E4B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0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Chart</a:t>
            </a:r>
          </a:p>
          <a:p>
            <a:pPr marL="457200" lvl="1" indent="0">
              <a:buNone/>
            </a:pPr>
            <a:r>
              <a:rPr lang="en-US" dirty="0"/>
              <a:t>Create chart with data from table</a:t>
            </a:r>
          </a:p>
          <a:p>
            <a:pPr marL="457200" lvl="1" indent="0">
              <a:buNone/>
            </a:pPr>
            <a:r>
              <a:rPr lang="en-US" dirty="0"/>
              <a:t>Data Table</a:t>
            </a:r>
          </a:p>
          <a:p>
            <a:pPr marL="457200" lvl="1" indent="0">
              <a:buNone/>
            </a:pPr>
            <a:r>
              <a:rPr lang="en-US" dirty="0"/>
              <a:t>Legend</a:t>
            </a:r>
          </a:p>
          <a:p>
            <a:pPr marL="457200" lvl="1" indent="0">
              <a:buNone/>
            </a:pPr>
            <a:r>
              <a:rPr lang="en-US" dirty="0"/>
              <a:t>Chart Style</a:t>
            </a:r>
          </a:p>
          <a:p>
            <a:pPr marL="457200" lvl="1" indent="0">
              <a:buNone/>
            </a:pPr>
            <a:r>
              <a:rPr lang="en-US" dirty="0"/>
              <a:t>Chart Type</a:t>
            </a:r>
          </a:p>
          <a:p>
            <a:pPr marL="457200" lvl="1" indent="0">
              <a:buNone/>
            </a:pPr>
            <a:r>
              <a:rPr lang="en-US" dirty="0"/>
              <a:t>Colors</a:t>
            </a:r>
          </a:p>
          <a:p>
            <a:pPr marL="457200" lvl="1" indent="0">
              <a:buNone/>
            </a:pPr>
            <a:r>
              <a:rPr lang="en-US" dirty="0"/>
              <a:t>Layout</a:t>
            </a:r>
          </a:p>
          <a:p>
            <a:pPr marL="457200" lvl="1" indent="0">
              <a:buNone/>
            </a:pPr>
            <a:r>
              <a:rPr lang="en-US" dirty="0"/>
              <a:t>Element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7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B0DF-71BA-43C7-8DB3-0B9D669D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chart 3D cluster column with data from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D78A13-3AC3-486F-9F9C-E71676BEA20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16646728"/>
              </p:ext>
            </p:extLst>
          </p:nvPr>
        </p:nvGraphicFramePr>
        <p:xfrm>
          <a:off x="838200" y="1825625"/>
          <a:ext cx="3718812" cy="1738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9703">
                  <a:extLst>
                    <a:ext uri="{9D8B030D-6E8A-4147-A177-3AD203B41FA5}">
                      <a16:colId xmlns:a16="http://schemas.microsoft.com/office/drawing/2014/main" val="1342420880"/>
                    </a:ext>
                  </a:extLst>
                </a:gridCol>
                <a:gridCol w="929703">
                  <a:extLst>
                    <a:ext uri="{9D8B030D-6E8A-4147-A177-3AD203B41FA5}">
                      <a16:colId xmlns:a16="http://schemas.microsoft.com/office/drawing/2014/main" val="1169506596"/>
                    </a:ext>
                  </a:extLst>
                </a:gridCol>
                <a:gridCol w="929703">
                  <a:extLst>
                    <a:ext uri="{9D8B030D-6E8A-4147-A177-3AD203B41FA5}">
                      <a16:colId xmlns:a16="http://schemas.microsoft.com/office/drawing/2014/main" val="2058771155"/>
                    </a:ext>
                  </a:extLst>
                </a:gridCol>
                <a:gridCol w="929703">
                  <a:extLst>
                    <a:ext uri="{9D8B030D-6E8A-4147-A177-3AD203B41FA5}">
                      <a16:colId xmlns:a16="http://schemas.microsoft.com/office/drawing/2014/main" val="3058036022"/>
                    </a:ext>
                  </a:extLst>
                </a:gridCol>
              </a:tblGrid>
              <a:tr h="579438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2022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2023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2024</a:t>
                      </a:r>
                      <a:endParaRPr lang="th-TH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extLst>
                  <a:ext uri="{0D108BD9-81ED-4DB2-BD59-A6C34878D82A}">
                    <a16:rowId xmlns:a16="http://schemas.microsoft.com/office/drawing/2014/main" val="2860144289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jaray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30000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extLst>
                  <a:ext uri="{0D108BD9-81ED-4DB2-BD59-A6C34878D82A}">
                    <a16:rowId xmlns:a16="http://schemas.microsoft.com/office/drawing/2014/main" val="3703425807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somchai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25000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45000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15000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4080" marR="14080" marT="9525" marB="0" anchor="ctr"/>
                </a:tc>
                <a:extLst>
                  <a:ext uri="{0D108BD9-81ED-4DB2-BD59-A6C34878D82A}">
                    <a16:rowId xmlns:a16="http://schemas.microsoft.com/office/drawing/2014/main" val="627944045"/>
                  </a:ext>
                </a:extLst>
              </a:tr>
            </a:tbl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7BD1EF9-C768-42B8-9304-76D4B2AF81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68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292</Words>
  <Application>Microsoft Office PowerPoint</Application>
  <PresentationFormat>Widescreen</PresentationFormat>
  <Paragraphs>139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Franklin Gothic Medium</vt:lpstr>
      <vt:lpstr>Tahoma</vt:lpstr>
      <vt:lpstr>Office Theme</vt:lpstr>
      <vt:lpstr>Tab =&gt; File</vt:lpstr>
      <vt:lpstr>Tab =&gt; Home</vt:lpstr>
      <vt:lpstr>Convert Bullet to SmartArt</vt:lpstr>
      <vt:lpstr>Tab =&gt; Insert</vt:lpstr>
      <vt:lpstr>Tab =&gt; Insert</vt:lpstr>
      <vt:lpstr>Tab =&gt; Insert</vt:lpstr>
      <vt:lpstr>Tab =&gt; Insert</vt:lpstr>
      <vt:lpstr>Tab =&gt; Insert</vt:lpstr>
      <vt:lpstr>Create chart 3D cluster column with data from table</vt:lpstr>
      <vt:lpstr>Tab =&gt; Insert</vt:lpstr>
      <vt:lpstr>Tab =&gt; Insert</vt:lpstr>
      <vt:lpstr>Tab =&gt; Draw</vt:lpstr>
      <vt:lpstr>Tab =&gt; Design</vt:lpstr>
      <vt:lpstr>Tab =&gt; Transitions</vt:lpstr>
      <vt:lpstr>Tab =&gt; Animation</vt:lpstr>
      <vt:lpstr>Tab =&gt; Animation</vt:lpstr>
      <vt:lpstr>Tab =&gt; Slide Show</vt:lpstr>
      <vt:lpstr>Tab =&gt; Review</vt:lpstr>
      <vt:lpstr>Tab =&gt; View =&gt; Slide Master</vt:lpstr>
      <vt:lpstr>Tab =&gt; View =&gt; Handout Master</vt:lpstr>
      <vt:lpstr>Tab =&gt; Drawing Tool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 =&gt; File</dc:title>
  <dc:creator>Jaray Ratanapitak</dc:creator>
  <cp:lastModifiedBy>ROOM_A</cp:lastModifiedBy>
  <cp:revision>12</cp:revision>
  <dcterms:created xsi:type="dcterms:W3CDTF">2025-01-24T15:13:04Z</dcterms:created>
  <dcterms:modified xsi:type="dcterms:W3CDTF">2025-01-25T05:07:43Z</dcterms:modified>
</cp:coreProperties>
</file>